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0e4e244224524044"/>
  </p:sldMasterIdLst>
  <p:sldIdLst>
    <p:sldId id="264" r:id="R0017b95b9d6e406b"/>
    <p:sldId id="265" r:id="Rf91236e7e1ca49f1"/>
    <p:sldId id="266" r:id="R61502b91379d4280"/>
    <p:sldId id="267" r:id="R6775d34ce9db464e"/>
    <p:sldId id="268" r:id="Ra30c560afb2d4d65"/>
    <p:sldId id="269" r:id="R8245e2a1ac7a4144"/>
    <p:sldId id="270" r:id="Rbefddaf8101448d3"/>
    <p:sldId id="271" r:id="Ra6b681606a55415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0e4e244224524044" /><Relationship Type="http://schemas.openxmlformats.org/officeDocument/2006/relationships/theme" Target="/ppt/slideMasters/theme/theme2.xml" Id="Ra507dba2744e420b" /><Relationship Type="http://schemas.openxmlformats.org/officeDocument/2006/relationships/slide" Target="/ppt/slides/slide9.xml" Id="R0017b95b9d6e406b" /><Relationship Type="http://schemas.openxmlformats.org/officeDocument/2006/relationships/slide" Target="/ppt/slides/slidea.xml" Id="Rf91236e7e1ca49f1" /><Relationship Type="http://schemas.openxmlformats.org/officeDocument/2006/relationships/slide" Target="/ppt/slides/slideb.xml" Id="R61502b91379d4280" /><Relationship Type="http://schemas.openxmlformats.org/officeDocument/2006/relationships/slide" Target="/ppt/slides/slidec.xml" Id="R6775d34ce9db464e" /><Relationship Type="http://schemas.openxmlformats.org/officeDocument/2006/relationships/tableStyles" Target="/ppt/tableStyles.xml" Id="R1810714dd9e54c97" /><Relationship Type="http://schemas.openxmlformats.org/officeDocument/2006/relationships/slide" Target="/ppt/slides/slided.xml" Id="Ra30c560afb2d4d65" /><Relationship Type="http://schemas.openxmlformats.org/officeDocument/2006/relationships/slide" Target="/ppt/slides/slidee.xml" Id="R8245e2a1ac7a4144" /><Relationship Type="http://schemas.openxmlformats.org/officeDocument/2006/relationships/slide" Target="/ppt/slides/slidef.xml" Id="Rbefddaf8101448d3" /><Relationship Type="http://schemas.openxmlformats.org/officeDocument/2006/relationships/slide" Target="/ppt/slides/slide10.xml" Id="Ra6b681606a554153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5f0f21a8e6e46b5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dea4706a78f486a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777004380f4f47dd" /><Relationship Type="http://schemas.openxmlformats.org/officeDocument/2006/relationships/slideMaster" Target="/ppt/slideMasters/slideMaster2.xml" Id="R9914f49583624254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2f7f984a3a2348c0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777004380f4f47d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61e455eab31a45d8" /><Relationship Type="http://schemas.openxmlformats.org/officeDocument/2006/relationships/slideLayout" Target="/ppt/slideLayouts/slideLayout2.xml" Id="R8793f17a5e334f7c" /><Relationship Type="http://schemas.openxmlformats.org/officeDocument/2006/relationships/slideLayout" Target="/ppt/slideLayouts/slideLayout3.xml" Id="R88b1e7ad41994adb" /><Relationship Type="http://schemas.openxmlformats.org/officeDocument/2006/relationships/slideLayout" Target="/ppt/slideLayouts/slideLayout4.xml" Id="Rcbd94d3ee7f542b8" /><Relationship Type="http://schemas.openxmlformats.org/officeDocument/2006/relationships/slideLayout" Target="/ppt/slideLayouts/slideLayout5.xml" Id="Rceee3ffde74e438f" /><Relationship Type="http://schemas.openxmlformats.org/officeDocument/2006/relationships/image" Target="/ppt/media/image2.bin" Id="Rf03ece78d15c4b31" /><Relationship Type="http://schemas.openxmlformats.org/officeDocument/2006/relationships/image" Target="/ppt/media/image.bin" Id="Rc581c1178c584c1a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f03ece78d15c4b31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c581c1178c584c1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cbd94d3ee7f542b8"/>
    <p:sldLayoutId id="2147483652" r:id="R88b1e7ad41994adb"/>
    <p:sldLayoutId id="2147483651" r:id="R8793f17a5e334f7c"/>
    <p:sldLayoutId id="2147483654" r:id="Rceee3ffde74e438f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f5ca5b7b90dd4f7a" /><Relationship Type="http://schemas.openxmlformats.org/officeDocument/2006/relationships/chart" Target="/ppt/slides/charts/chart29.xml" Id="Rd6e2e725337a437e" /><Relationship Type="http://schemas.openxmlformats.org/officeDocument/2006/relationships/chart" Target="/ppt/slides/charts/chart2a.xml" Id="R39b931e3c2dc4db1" /><Relationship Type="http://schemas.openxmlformats.org/officeDocument/2006/relationships/chart" Target="/ppt/slides/charts/chart2b.xml" Id="Rcb733bc71e42404e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2eef5c298d644a19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b8bc351ed45f4dbd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50c393d85e364e63" /><Relationship Type="http://schemas.openxmlformats.org/officeDocument/2006/relationships/slideLayout" Target="/ppt/slideLayouts/slideLayout5.xml" Id="R1d692b0ff56c4b2c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dd620b64fb8b4da0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0b9addcb3d9a42d8" /><Relationship Type="http://schemas.openxmlformats.org/officeDocument/2006/relationships/image" Target="/ppt/media/image4.bin" Id="Re2b53d3254ac43a5" /><Relationship Type="http://schemas.openxmlformats.org/officeDocument/2006/relationships/slideLayout" Target="/ppt/slideLayouts/slideLayout5.xml" Id="Rd0e5cabfc4f3425c" /><Relationship Type="http://schemas.openxmlformats.org/officeDocument/2006/relationships/chart" Target="/ppt/slides/charts/chart15.xml" Id="Rfb43f4a593ea4831" /><Relationship Type="http://schemas.openxmlformats.org/officeDocument/2006/relationships/chart" Target="/ppt/slides/charts/chart16.xml" Id="R6b9ef77d6bd94b34" /><Relationship Type="http://schemas.openxmlformats.org/officeDocument/2006/relationships/chart" Target="/ppt/slides/charts/chart17.xml" Id="R851aefa4f6444863" /><Relationship Type="http://schemas.openxmlformats.org/officeDocument/2006/relationships/chart" Target="/ppt/slides/charts/chart18.xml" Id="R5e88cb0b0f6c4874" /><Relationship Type="http://schemas.openxmlformats.org/officeDocument/2006/relationships/chart" Target="/ppt/slides/charts/chart19.xml" Id="R5b7ad9a6ea484b4f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4ac4cce00c284b8d" /><Relationship Type="http://schemas.openxmlformats.org/officeDocument/2006/relationships/image" Target="/ppt/media/image4.bin" Id="R2ae3254f854e4e34" /><Relationship Type="http://schemas.openxmlformats.org/officeDocument/2006/relationships/slideLayout" Target="/ppt/slideLayouts/slideLayout5.xml" Id="Re74bb7fcda824978" /><Relationship Type="http://schemas.openxmlformats.org/officeDocument/2006/relationships/chart" Target="/ppt/slides/charts/chart1b.xml" Id="Ra8835efc1ed949fd" /><Relationship Type="http://schemas.openxmlformats.org/officeDocument/2006/relationships/chart" Target="/ppt/slides/charts/chart1c.xml" Id="R43e564be82ea4038" /><Relationship Type="http://schemas.openxmlformats.org/officeDocument/2006/relationships/chart" Target="/ppt/slides/charts/chart1d.xml" Id="R2248798e1ab14d86" /><Relationship Type="http://schemas.openxmlformats.org/officeDocument/2006/relationships/chart" Target="/ppt/slides/charts/chart1e.xml" Id="R1ff4c70858d74558" /><Relationship Type="http://schemas.openxmlformats.org/officeDocument/2006/relationships/chart" Target="/ppt/slides/charts/chart1f.xml" Id="Rb68480bdc1b946b3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c3a34268215341bf" /><Relationship Type="http://schemas.openxmlformats.org/officeDocument/2006/relationships/image" Target="/ppt/media/image4.bin" Id="R6e836947a9f74981" /><Relationship Type="http://schemas.openxmlformats.org/officeDocument/2006/relationships/slideLayout" Target="/ppt/slideLayouts/slideLayout5.xml" Id="Rb3a70f05300140ba" /><Relationship Type="http://schemas.openxmlformats.org/officeDocument/2006/relationships/chart" Target="/ppt/slides/charts/chart21.xml" Id="R51e523a4b5d34c01" /><Relationship Type="http://schemas.openxmlformats.org/officeDocument/2006/relationships/chart" Target="/ppt/slides/charts/chart22.xml" Id="R35fd1c9e6a194c30" /><Relationship Type="http://schemas.openxmlformats.org/officeDocument/2006/relationships/chart" Target="/ppt/slides/charts/chart23.xml" Id="Rb106206ca3354f19" /><Relationship Type="http://schemas.openxmlformats.org/officeDocument/2006/relationships/chart" Target="/ppt/slides/charts/chart24.xml" Id="R16ec759624b84823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Torpagatan 32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5.732558</c:v>
              </c:pt>
              <c:pt idx="1">
                <c:v>5.152542</c:v>
              </c:pt>
              <c:pt idx="2">
                <c:v>5.339286</c:v>
              </c:pt>
              <c:pt idx="3">
                <c:v>5.188679</c:v>
              </c:pt>
              <c:pt idx="4">
                <c:v>5.363636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Nyckelpigan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5.619048</c:v>
              </c:pt>
              <c:pt idx="1">
                <c:v>4.965517</c:v>
              </c:pt>
              <c:pt idx="2">
                <c:v>5.080000</c:v>
              </c:pt>
              <c:pt idx="3">
                <c:v>4.923077</c:v>
              </c:pt>
              <c:pt idx="4">
                <c:v>4.727273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0.727273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0.727273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2014</c:v>
              </c:pt>
              <c:pt idx="1">
                <c:v>2013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0.090909</c:v>
              </c:pt>
              <c:pt idx="1">
                <c:v>0.454545</c:v>
              </c:pt>
              <c:pt idx="2">
                <c:v>0.454545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0.454545</c:v>
              </c:pt>
              <c:pt idx="1">
                <c:v>0.545455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0.727273</c:v>
              </c:pt>
              <c:pt idx="1">
                <c:v>0.272727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6e2e725337a437e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9b931e3c2dc4db1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cb733bc71e42404e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Nyckelpigan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Torpagatan 32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50c393d85e364e63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b43f4a593ea483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b9ef77d6bd94b34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51aefa4f644486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e88cb0b0f6c4874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5b7ad9a6ea484b4f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b9addcb3d9a42d8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e2b53d3254ac43a5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8835efc1ed949fd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3e564be82ea403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248798e1ab14d86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ff4c70858d7455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b68480bdc1b946b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ac4cce00c284b8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ae3254f854e4e34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Nyckelpigan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Torpagatan 32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20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Torpagatan 32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1e523a4b5d34c0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5fd1c9e6a194c3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106206ca3354f19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6ec759624b84823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3a34268215341b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e836947a9f7498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2017-02-01T10:49:58.418Z</dcterms:created>
  <dcterms:modified xsi:type="dcterms:W3CDTF">2017-02-01T10:49:58.418Z</dcterms:modified>
</cp:coreProperties>
</file>